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3" r:id="rId4"/>
    <p:sldMasterId id="2147483694" r:id="rId5"/>
    <p:sldMasterId id="2147483707" r:id="rId6"/>
  </p:sldMasterIdLst>
  <p:notesMasterIdLst>
    <p:notesMasterId r:id="rId28"/>
  </p:notesMasterIdLst>
  <p:sldIdLst>
    <p:sldId id="9432" r:id="rId7"/>
    <p:sldId id="9443" r:id="rId8"/>
    <p:sldId id="274" r:id="rId9"/>
    <p:sldId id="257" r:id="rId10"/>
    <p:sldId id="9457" r:id="rId11"/>
    <p:sldId id="9458" r:id="rId12"/>
    <p:sldId id="9459" r:id="rId13"/>
    <p:sldId id="9465" r:id="rId14"/>
    <p:sldId id="7618" r:id="rId15"/>
    <p:sldId id="295" r:id="rId16"/>
    <p:sldId id="9463" r:id="rId17"/>
    <p:sldId id="276" r:id="rId18"/>
    <p:sldId id="9448" r:id="rId19"/>
    <p:sldId id="9460" r:id="rId20"/>
    <p:sldId id="9449" r:id="rId21"/>
    <p:sldId id="293" r:id="rId22"/>
    <p:sldId id="290" r:id="rId23"/>
    <p:sldId id="9452" r:id="rId24"/>
    <p:sldId id="9447" r:id="rId25"/>
    <p:sldId id="9467" r:id="rId26"/>
    <p:sldId id="309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黑体" panose="02010609060101010101" pitchFamily="49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oiny" panose="020B0604020202020204" charset="0"/>
      <p:regular r:id="rId43"/>
    </p:embeddedFont>
    <p:embeddedFont>
      <p:font typeface="Cooper Black" panose="0208090404030B020404" pitchFamily="18" charset="0"/>
      <p:regular r:id="rId44"/>
    </p:embeddedFont>
    <p:embeddedFont>
      <p:font typeface="Dancing Script" panose="020B0604020202020204" charset="0"/>
      <p:regular r:id="rId45"/>
      <p:bold r:id="rId46"/>
    </p:embeddedFont>
    <p:embeddedFont>
      <p:font typeface="HP001 4 hàng" panose="020B0604020202020204" charset="0"/>
      <p:regular r:id="rId47"/>
      <p:bold r:id="rId48"/>
    </p:embeddedFont>
    <p:embeddedFont>
      <p:font typeface="Tahoma" panose="020B0604030504040204" pitchFamily="34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FF2CC"/>
    <a:srgbClr val="9FF7EF"/>
    <a:srgbClr val="22666F"/>
    <a:srgbClr val="328D86"/>
    <a:srgbClr val="FABE6A"/>
    <a:srgbClr val="BED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091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D11D-61D9-4857-B71C-C38EA334394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03BF-2364-43CA-966A-DA7E170455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1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2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54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90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70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64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86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8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33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55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46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03BF-2364-43CA-966A-DA7E170455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205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4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5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1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1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36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B1B66-F3EE-4F0D-95E9-FE23E9477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3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57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71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49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1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4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9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3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8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1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60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8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7483D-FFBD-49EA-ADC7-3BDE8529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8419D0-3631-4FD9-B186-88903E3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A2BB5B-5F72-4AFD-A373-7974108E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3AA907-3ADC-421C-BA66-316967F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4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57AC5-0AD7-4E9B-8619-D155CED2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E48CF-B8E1-428B-8199-C4503FEE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EFA15A-10CD-48A5-846F-408FEEC0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B8B793-2521-4CCC-B968-A70BA4FE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0AB98A-532C-4866-80A4-157439A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4B4C7-D5AB-41E2-BA16-CFCA19E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3952-ED7A-4242-AF86-63AB78A1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01F606-ADFA-4D98-9598-5F1A6077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98DD0-5658-41D0-A670-6FA2295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A1E3B3-155D-49DF-A501-FF8450EC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C7196-B6BD-46A0-A14C-4028625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3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8597F2-8919-4D85-A51A-A79C9AE49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BCD205-690E-43BC-A9C6-8E68C4C3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A64D9-9C09-441D-8FDF-DDBF11D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124F-2113-4647-AD50-9B49C1B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60B111-1235-4AEB-A5A2-194F9AF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7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85B12-2E51-4F28-A278-6BEB23B530C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C06E-BBBF-4C46-8F56-6454957039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0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2022/1/25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680" y="0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8084706" y="182149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320" y="1673930"/>
            <a:ext cx="1641062" cy="167393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8651294" y="349542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-15191670"/>
            <a:ext cx="1641062" cy="167393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775294" y="-1337017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0" y="17076080"/>
            <a:ext cx="1641062" cy="167393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775294" y="1889757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391948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1CD653-F88D-472B-B904-D621876D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CB771B-5475-487B-9AC1-20EA6177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58DC7F-D0E7-4DFB-8654-4F4EA4A8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DB008-BBA3-4CCF-BD23-FD2D6F7801A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2CB79C-5814-4DE9-BB8F-B4665414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EC2EB-6F4F-4F1C-BF2A-9F61C08A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F7534-B9C2-4564-AC12-BB95B9390D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2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41.sv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0.png"/><Relationship Id="rId2" Type="http://schemas.openxmlformats.org/officeDocument/2006/relationships/tags" Target="../tags/tag10.xml"/><Relationship Id="rId16" Type="http://schemas.openxmlformats.org/officeDocument/2006/relationships/image" Target="../media/image19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9.png"/><Relationship Id="rId5" Type="http://schemas.openxmlformats.org/officeDocument/2006/relationships/tags" Target="../tags/tag13.xml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10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9.png"/><Relationship Id="rId5" Type="http://schemas.openxmlformats.org/officeDocument/2006/relationships/image" Target="../media/image46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7" y="1781227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73026" y="0"/>
            <a:ext cx="12703893" cy="6858000"/>
            <a:chOff x="-1" y="39071"/>
            <a:chExt cx="12703893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892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88" y="2021350"/>
            <a:ext cx="2305050" cy="2305050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C2109E81-5215-4511-A870-AF550E643E93}"/>
              </a:ext>
            </a:extLst>
          </p:cNvPr>
          <p:cNvSpPr/>
          <p:nvPr/>
        </p:nvSpPr>
        <p:spPr>
          <a:xfrm>
            <a:off x="1933916" y="701867"/>
            <a:ext cx="8092440" cy="5227320"/>
          </a:xfrm>
          <a:prstGeom prst="plaque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66;p1">
            <a:extLst>
              <a:ext uri="{FF2B5EF4-FFF2-40B4-BE49-F238E27FC236}">
                <a16:creationId xmlns:a16="http://schemas.microsoft.com/office/drawing/2014/main" id="{3D4B93F6-AD4D-4344-8F73-2ED144C35C7B}"/>
              </a:ext>
            </a:extLst>
          </p:cNvPr>
          <p:cNvSpPr txBox="1"/>
          <p:nvPr/>
        </p:nvSpPr>
        <p:spPr>
          <a:xfrm>
            <a:off x="2555463" y="685372"/>
            <a:ext cx="6740620" cy="69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76ABB9"/>
              </a:buClr>
              <a:buSzPts val="4800"/>
              <a:buFont typeface="Arial"/>
              <a:buNone/>
            </a:pP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điểm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Nơi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chốn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Dancing Script" pitchFamily="2" charset="0"/>
                <a:ea typeface="Times New Roman"/>
                <a:cs typeface="Times New Roman"/>
                <a:sym typeface="Times New Roman"/>
              </a:rPr>
              <a:t>quen</a:t>
            </a:r>
            <a:endParaRPr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Dancing Script" pitchFamily="2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DF1B4-9854-4EA4-9888-96997E994784}"/>
              </a:ext>
            </a:extLst>
          </p:cNvPr>
          <p:cNvSpPr txBox="1"/>
          <p:nvPr/>
        </p:nvSpPr>
        <p:spPr>
          <a:xfrm>
            <a:off x="2290566" y="2005658"/>
            <a:ext cx="72704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>
                <a:solidFill>
                  <a:srgbClr val="0070C0"/>
                </a:solidFill>
                <a:latin typeface="Dancing Script" pitchFamily="2" charset="0"/>
              </a:rPr>
              <a:t>Tiếng Việt</a:t>
            </a:r>
          </a:p>
          <a:p>
            <a:pPr algn="ctr" defTabSz="457200"/>
            <a:r>
              <a:rPr lang="en-US" sz="5400" b="1">
                <a:solidFill>
                  <a:srgbClr val="FF0000"/>
                </a:solidFill>
                <a:latin typeface="Dancing Script" pitchFamily="2" charset="0"/>
              </a:rPr>
              <a:t>Bài 4: Bên cửa sổ  </a:t>
            </a:r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Dancing Script" pitchFamily="2" charset="0"/>
              </a:rPr>
              <a:t>(Tiết 2)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Dancing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6070C-743B-41ED-AE7F-805F4A7722BB}"/>
              </a:ext>
            </a:extLst>
          </p:cNvPr>
          <p:cNvSpPr txBox="1"/>
          <p:nvPr/>
        </p:nvSpPr>
        <p:spPr>
          <a:xfrm>
            <a:off x="2442330" y="3612584"/>
            <a:ext cx="730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Nghe – </a:t>
            </a:r>
            <a:r>
              <a:rPr lang="en-US" sz="5400" b="1" kern="0" dirty="0" err="1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viết</a:t>
            </a:r>
            <a:r>
              <a:rPr lang="en-US" sz="5400" b="1" kern="0" dirty="0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: </a:t>
            </a:r>
            <a:r>
              <a:rPr lang="en-US" sz="5400" b="1" kern="0" dirty="0" err="1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Bên</a:t>
            </a:r>
            <a:r>
              <a:rPr lang="en-US" sz="5400" b="1" kern="0" dirty="0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cửa</a:t>
            </a:r>
            <a:r>
              <a:rPr lang="en-US" sz="5400" b="1" kern="0" dirty="0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 </a:t>
            </a:r>
            <a:r>
              <a:rPr lang="en-US" sz="5400" b="1" kern="0" dirty="0" err="1">
                <a:ln w="9525">
                  <a:noFill/>
                  <a:prstDash val="solid"/>
                </a:ln>
                <a:solidFill>
                  <a:srgbClr val="7030A0"/>
                </a:solidFill>
                <a:latin typeface="Dancing Script" pitchFamily="2" charset="0"/>
                <a:cs typeface="Arial"/>
                <a:sym typeface="Arial"/>
              </a:rPr>
              <a:t>sổ</a:t>
            </a:r>
            <a:endParaRPr lang="en-US" sz="5400" b="1" kern="0" dirty="0">
              <a:ln w="9525">
                <a:noFill/>
                <a:prstDash val="solid"/>
              </a:ln>
              <a:solidFill>
                <a:srgbClr val="7030A0"/>
              </a:solidFill>
              <a:latin typeface="Dancing Script" pitchFamily="2" charset="0"/>
              <a:cs typeface="Arial"/>
              <a:sym typeface="Arial"/>
            </a:endParaRPr>
          </a:p>
        </p:txBody>
      </p:sp>
      <p:sp>
        <p:nvSpPr>
          <p:cNvPr id="17" name="Google Shape;487;p33">
            <a:extLst>
              <a:ext uri="{FF2B5EF4-FFF2-40B4-BE49-F238E27FC236}">
                <a16:creationId xmlns:a16="http://schemas.microsoft.com/office/drawing/2014/main" id="{BF92CCB8-68A7-4E9A-B21C-76AA8C52DBD5}"/>
              </a:ext>
            </a:extLst>
          </p:cNvPr>
          <p:cNvSpPr txBox="1">
            <a:spLocks/>
          </p:cNvSpPr>
          <p:nvPr/>
        </p:nvSpPr>
        <p:spPr>
          <a:xfrm>
            <a:off x="1926848" y="1225563"/>
            <a:ext cx="804603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Thứ</a:t>
            </a: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Ba, ngày</a:t>
            </a:r>
            <a:r>
              <a:rPr lang="en-US" sz="4000" b="1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4000" b="1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tháng</a:t>
            </a: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 </a:t>
            </a:r>
            <a:r>
              <a:rPr kumimoji="0" lang="en-US" sz="4000" b="1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năm</a:t>
            </a:r>
            <a:r>
              <a:rPr kumimoji="0" lang="en-US" sz="4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2022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62592" y="142075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46501" y="1557260"/>
            <a:ext cx="1808397" cy="3844925"/>
            <a:chOff x="1673399" y="1978088"/>
            <a:chExt cx="1808162" cy="3844925"/>
          </a:xfrm>
        </p:grpSpPr>
        <p:sp>
          <p:nvSpPr>
            <p:cNvPr id="5" name="MH_Other_1"/>
            <p:cNvSpPr/>
            <p:nvPr>
              <p:custDataLst>
                <p:tags r:id="rId7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6" name="MH_SubTitle_1"/>
            <p:cNvSpPr/>
            <p:nvPr>
              <p:custDataLst>
                <p:tags r:id="rId8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ABE6A"/>
            </a:solidFill>
            <a:ln>
              <a:noFill/>
            </a:ln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21559" y="1705452"/>
            <a:ext cx="1695671" cy="3233739"/>
            <a:chOff x="3618086" y="2343213"/>
            <a:chExt cx="1695450" cy="3233738"/>
          </a:xfrm>
        </p:grpSpPr>
        <p:sp>
          <p:nvSpPr>
            <p:cNvPr id="8" name="MH_Other_3"/>
            <p:cNvSpPr/>
            <p:nvPr>
              <p:custDataLst>
                <p:tags r:id="rId5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9" name="MH_SubTitle_3"/>
            <p:cNvSpPr/>
            <p:nvPr>
              <p:custDataLst>
                <p:tags r:id="rId6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3379" y="2742108"/>
            <a:ext cx="1389244" cy="2635251"/>
            <a:chOff x="2770361" y="3341751"/>
            <a:chExt cx="1389063" cy="2635250"/>
          </a:xfrm>
        </p:grpSpPr>
        <p:sp>
          <p:nvSpPr>
            <p:cNvPr id="11" name="MH_Other_2"/>
            <p:cNvSpPr/>
            <p:nvPr>
              <p:custDataLst>
                <p:tags r:id="rId1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2" name="MH_Other_4"/>
            <p:cNvSpPr/>
            <p:nvPr>
              <p:custDataLst>
                <p:tags r:id="rId2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1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8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 sz="20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MH_Other_5"/>
            <p:cNvSpPr/>
            <p:nvPr>
              <p:custDataLst>
                <p:tags r:id="rId4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000"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2427509">
            <a:off x="10722653" y="5079454"/>
            <a:ext cx="53850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6" y="3398277"/>
            <a:ext cx="3019325" cy="3019325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B1974A-F88A-403C-818B-62F29A2402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48691" y="651828"/>
            <a:ext cx="7893538" cy="370834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AB4FD0-0415-4819-A9D2-B064485AF631}"/>
              </a:ext>
            </a:extLst>
          </p:cNvPr>
          <p:cNvSpPr txBox="1"/>
          <p:nvPr/>
        </p:nvSpPr>
        <p:spPr>
          <a:xfrm>
            <a:off x="2866911" y="855903"/>
            <a:ext cx="83536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  <a:p>
            <a:pPr algn="ctr"/>
            <a:r>
              <a:rPr lang="en-029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029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029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 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id="{7293AA1D-7ABB-4D86-B71D-D1C77FD8B6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1" y="-167858"/>
            <a:ext cx="1695671" cy="2398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组合 1">
            <a:extLst>
              <a:ext uri="{FF2B5EF4-FFF2-40B4-BE49-F238E27FC236}">
                <a16:creationId xmlns:a16="http://schemas.microsoft.com/office/drawing/2014/main" id="{F0C46A05-888D-482F-9F37-812EC665F7B8}"/>
              </a:ext>
            </a:extLst>
          </p:cNvPr>
          <p:cNvGrpSpPr/>
          <p:nvPr/>
        </p:nvGrpSpPr>
        <p:grpSpPr>
          <a:xfrm>
            <a:off x="19802" y="1181319"/>
            <a:ext cx="12597420" cy="5770939"/>
            <a:chOff x="0" y="2686117"/>
            <a:chExt cx="12597420" cy="5770939"/>
          </a:xfrm>
        </p:grpSpPr>
        <p:grpSp>
          <p:nvGrpSpPr>
            <p:cNvPr id="34" name="组合 32">
              <a:extLst>
                <a:ext uri="{FF2B5EF4-FFF2-40B4-BE49-F238E27FC236}">
                  <a16:creationId xmlns:a16="http://schemas.microsoft.com/office/drawing/2014/main" id="{BEE720E4-B0BA-4C24-BEFB-7DD8E9299BD7}"/>
                </a:ext>
              </a:extLst>
            </p:cNvPr>
            <p:cNvGrpSpPr/>
            <p:nvPr/>
          </p:nvGrpSpPr>
          <p:grpSpPr>
            <a:xfrm>
              <a:off x="4843542" y="4146299"/>
              <a:ext cx="7753878" cy="4310757"/>
              <a:chOff x="178327" y="2417138"/>
              <a:chExt cx="12628042" cy="7020542"/>
            </a:xfrm>
          </p:grpSpPr>
          <p:pic>
            <p:nvPicPr>
              <p:cNvPr id="40" name="图片 33">
                <a:extLst>
                  <a:ext uri="{FF2B5EF4-FFF2-40B4-BE49-F238E27FC236}">
                    <a16:creationId xmlns:a16="http://schemas.microsoft.com/office/drawing/2014/main" id="{CB323F73-BA48-41A0-894D-A1467F99E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8368" y="2417138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41" name="图片 34">
                <a:extLst>
                  <a:ext uri="{FF2B5EF4-FFF2-40B4-BE49-F238E27FC236}">
                    <a16:creationId xmlns:a16="http://schemas.microsoft.com/office/drawing/2014/main" id="{91A61EF2-195A-4AC7-A15E-08049DB33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178327" y="2579680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35" name="组合 35">
              <a:extLst>
                <a:ext uri="{FF2B5EF4-FFF2-40B4-BE49-F238E27FC236}">
                  <a16:creationId xmlns:a16="http://schemas.microsoft.com/office/drawing/2014/main" id="{6FC43616-EFFA-4B78-97BB-1229FF9B2F6F}"/>
                </a:ext>
              </a:extLst>
            </p:cNvPr>
            <p:cNvGrpSpPr/>
            <p:nvPr/>
          </p:nvGrpSpPr>
          <p:grpSpPr>
            <a:xfrm>
              <a:off x="0" y="2686117"/>
              <a:ext cx="4812570" cy="5653334"/>
              <a:chOff x="4172044" y="39071"/>
              <a:chExt cx="7837799" cy="9207076"/>
            </a:xfrm>
          </p:grpSpPr>
          <p:pic>
            <p:nvPicPr>
              <p:cNvPr id="36" name="图片 36">
                <a:extLst>
                  <a:ext uri="{FF2B5EF4-FFF2-40B4-BE49-F238E27FC236}">
                    <a16:creationId xmlns:a16="http://schemas.microsoft.com/office/drawing/2014/main" id="{1DC5DA29-080E-4109-A829-022F686DF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4912" y="2771216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39" name="图片 37">
                <a:extLst>
                  <a:ext uri="{FF2B5EF4-FFF2-40B4-BE49-F238E27FC236}">
                    <a16:creationId xmlns:a16="http://schemas.microsoft.com/office/drawing/2014/main" id="{0F5CCF2E-6F99-4C22-BEAE-DC2901394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5005" y="298485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 rot="2427509">
            <a:off x="10722653" y="5079454"/>
            <a:ext cx="53850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AB4FD0-0415-4819-A9D2-B064485AF631}"/>
              </a:ext>
            </a:extLst>
          </p:cNvPr>
          <p:cNvSpPr txBox="1"/>
          <p:nvPr/>
        </p:nvSpPr>
        <p:spPr>
          <a:xfrm>
            <a:off x="1617788" y="854401"/>
            <a:ext cx="8333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8">
            <a:extLst>
              <a:ext uri="{FF2B5EF4-FFF2-40B4-BE49-F238E27FC236}">
                <a16:creationId xmlns:a16="http://schemas.microsoft.com/office/drawing/2014/main" id="{F780D80E-2580-4047-B364-45758A39D5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304127" y="2001796"/>
            <a:ext cx="9746949" cy="27601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758816F-0285-42FE-BAFC-71EBB7750CBF}"/>
              </a:ext>
            </a:extLst>
          </p:cNvPr>
          <p:cNvSpPr txBox="1"/>
          <p:nvPr/>
        </p:nvSpPr>
        <p:spPr>
          <a:xfrm>
            <a:off x="1421027" y="2309386"/>
            <a:ext cx="94668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i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lí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44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i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br>
              <a:rPr lang="en-US" sz="4400" b="1" i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i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图片 18">
            <a:extLst>
              <a:ext uri="{FF2B5EF4-FFF2-40B4-BE49-F238E27FC236}">
                <a16:creationId xmlns:a16="http://schemas.microsoft.com/office/drawing/2014/main" id="{E1FB4DF2-1C82-4FB7-A241-B9989A768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0" y="-17020"/>
            <a:ext cx="1695671" cy="2398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363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25">
            <a:extLst>
              <a:ext uri="{FF2B5EF4-FFF2-40B4-BE49-F238E27FC236}">
                <a16:creationId xmlns:a16="http://schemas.microsoft.com/office/drawing/2014/main" id="{06A8B4C6-8595-4FB8-AB4A-CD40E02C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60" y="-305251"/>
            <a:ext cx="5360197" cy="498846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6AC8860-7E59-4C84-B1E5-AD4D52772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9824" y="3431406"/>
            <a:ext cx="2280370" cy="2909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38C6B-E6F6-4646-8ADA-82FDC0B27D18}"/>
              </a:ext>
            </a:extLst>
          </p:cNvPr>
          <p:cNvSpPr txBox="1"/>
          <p:nvPr/>
        </p:nvSpPr>
        <p:spPr>
          <a:xfrm>
            <a:off x="6640227" y="917820"/>
            <a:ext cx="37556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000" b="1" i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tên 2 – 3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em biết</a:t>
            </a:r>
            <a:r>
              <a:rPr lang="en-US" sz="4000" b="1" i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4000" b="1" i="0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Sans"/>
              </a:rPr>
            </a:b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300D4F34-B906-44A6-B9EB-667EE50FE7BE}"/>
              </a:ext>
            </a:extLst>
          </p:cNvPr>
          <p:cNvGrpSpPr/>
          <p:nvPr/>
        </p:nvGrpSpPr>
        <p:grpSpPr>
          <a:xfrm>
            <a:off x="-36512" y="2647047"/>
            <a:ext cx="12265024" cy="4210953"/>
            <a:chOff x="0" y="2686117"/>
            <a:chExt cx="12265024" cy="4210953"/>
          </a:xfrm>
        </p:grpSpPr>
        <p:grpSp>
          <p:nvGrpSpPr>
            <p:cNvPr id="19" name="组合 32">
              <a:extLst>
                <a:ext uri="{FF2B5EF4-FFF2-40B4-BE49-F238E27FC236}">
                  <a16:creationId xmlns:a16="http://schemas.microsoft.com/office/drawing/2014/main" id="{36EE3D8E-90B5-4AD9-920C-A7238A21705A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3" name="图片 33">
                <a:extLst>
                  <a:ext uri="{FF2B5EF4-FFF2-40B4-BE49-F238E27FC236}">
                    <a16:creationId xmlns:a16="http://schemas.microsoft.com/office/drawing/2014/main" id="{5C3C3DBE-D565-4BA1-BFA7-C55F5CCE0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4" name="图片 34">
                <a:extLst>
                  <a:ext uri="{FF2B5EF4-FFF2-40B4-BE49-F238E27FC236}">
                    <a16:creationId xmlns:a16="http://schemas.microsoft.com/office/drawing/2014/main" id="{5A6EFD1F-6ECE-4F67-A6AE-355DF5B29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FA873611-A89D-4625-9B73-581D5F12B501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21" name="图片 36">
                <a:extLst>
                  <a:ext uri="{FF2B5EF4-FFF2-40B4-BE49-F238E27FC236}">
                    <a16:creationId xmlns:a16="http://schemas.microsoft.com/office/drawing/2014/main" id="{80261C30-C2DA-45E0-8360-152CBD95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22" name="图片 37">
                <a:extLst>
                  <a:ext uri="{FF2B5EF4-FFF2-40B4-BE49-F238E27FC236}">
                    <a16:creationId xmlns:a16="http://schemas.microsoft.com/office/drawing/2014/main" id="{DEEF5F31-8178-4704-A9AC-AC9C20698F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690B84-F20F-45FA-97D7-AAD2308A8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50000" r="46198" b="27698"/>
          <a:stretch/>
        </p:blipFill>
        <p:spPr>
          <a:xfrm>
            <a:off x="510452" y="3429000"/>
            <a:ext cx="2587758" cy="2056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92F73C-299B-4F3C-B646-BB44522A0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7" t="51258" r="60513" b="28753"/>
          <a:stretch/>
        </p:blipFill>
        <p:spPr>
          <a:xfrm>
            <a:off x="190042" y="603635"/>
            <a:ext cx="2563855" cy="193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4F8CA2-CEE2-4E68-A0A1-B92FC42D2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7" t="50000" r="32607" b="30110"/>
          <a:stretch/>
        </p:blipFill>
        <p:spPr>
          <a:xfrm>
            <a:off x="3177816" y="1834647"/>
            <a:ext cx="2534984" cy="2029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89C8A2-ACB9-4318-8456-09E57D1EA76A}"/>
              </a:ext>
            </a:extLst>
          </p:cNvPr>
          <p:cNvSpPr/>
          <p:nvPr/>
        </p:nvSpPr>
        <p:spPr>
          <a:xfrm rot="21232096">
            <a:off x="9033795" y="4188202"/>
            <a:ext cx="2695568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AC9DC-A7F2-4AEC-A076-68C8720E7DE4}"/>
              </a:ext>
            </a:extLst>
          </p:cNvPr>
          <p:cNvSpPr/>
          <p:nvPr/>
        </p:nvSpPr>
        <p:spPr>
          <a:xfrm rot="21232096">
            <a:off x="5231658" y="5872750"/>
            <a:ext cx="2637667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48523-512E-42B7-8D28-57CAB2743A20}"/>
              </a:ext>
            </a:extLst>
          </p:cNvPr>
          <p:cNvSpPr/>
          <p:nvPr/>
        </p:nvSpPr>
        <p:spPr>
          <a:xfrm rot="21232096">
            <a:off x="1709634" y="4866946"/>
            <a:ext cx="1891267" cy="249756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8ECDB9C-B97F-48AB-83BE-8E912487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9423" y="372102"/>
            <a:ext cx="7315200" cy="1236779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83FEB-D216-460B-9688-6D1F4D236DCB}"/>
              </a:ext>
            </a:extLst>
          </p:cNvPr>
          <p:cNvSpPr/>
          <p:nvPr/>
        </p:nvSpPr>
        <p:spPr>
          <a:xfrm>
            <a:off x="3074740" y="698103"/>
            <a:ext cx="53928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ở TPHCM</a:t>
            </a:r>
          </a:p>
        </p:txBody>
      </p:sp>
      <p:pic>
        <p:nvPicPr>
          <p:cNvPr id="6" name="Picture 5" descr="A picture containing text, outdoor, street, sign&#10;&#10;Description automatically generated">
            <a:extLst>
              <a:ext uri="{FF2B5EF4-FFF2-40B4-BE49-F238E27FC236}">
                <a16:creationId xmlns:a16="http://schemas.microsoft.com/office/drawing/2014/main" id="{C8BD16A1-3389-4C22-B507-228BA512B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4" y="2189525"/>
            <a:ext cx="3461164" cy="244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street sign on a pole&#10;&#10;Description automatically generated with medium confidence">
            <a:extLst>
              <a:ext uri="{FF2B5EF4-FFF2-40B4-BE49-F238E27FC236}">
                <a16:creationId xmlns:a16="http://schemas.microsoft.com/office/drawing/2014/main" id="{FF52B10B-99C9-4DED-B7E2-7044F8548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6" y="3386219"/>
            <a:ext cx="3387344" cy="2254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A picture containing text, outdoor, road, street&#10;&#10;Description automatically generated">
            <a:extLst>
              <a:ext uri="{FF2B5EF4-FFF2-40B4-BE49-F238E27FC236}">
                <a16:creationId xmlns:a16="http://schemas.microsoft.com/office/drawing/2014/main" id="{B433D7C5-683C-473D-9214-F001E3826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51" y="1608879"/>
            <a:ext cx="3326008" cy="2442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27000">
              <a:schemeClr val="accent2">
                <a:lumMod val="40000"/>
                <a:lumOff val="6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B4BD40-98FF-4093-AAC2-A28C9C644FF7}"/>
              </a:ext>
            </a:extLst>
          </p:cNvPr>
          <p:cNvSpPr txBox="1"/>
          <p:nvPr/>
        </p:nvSpPr>
        <p:spPr>
          <a:xfrm rot="21270112">
            <a:off x="1727075" y="4960941"/>
            <a:ext cx="191270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Đồng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Khởi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C7502E-461A-488E-8657-B8E8CBD0F6B0}"/>
              </a:ext>
            </a:extLst>
          </p:cNvPr>
          <p:cNvSpPr txBox="1"/>
          <p:nvPr/>
        </p:nvSpPr>
        <p:spPr>
          <a:xfrm rot="21270112">
            <a:off x="5244753" y="6001052"/>
            <a:ext cx="268535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Phan </a:t>
            </a:r>
            <a:r>
              <a:rPr lang="en-US" sz="2800" b="1" dirty="0" err="1">
                <a:latin typeface="HP001 4 hàng" panose="020B0603050302020204" pitchFamily="34" charset="0"/>
              </a:rPr>
              <a:t>Văn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Tǟị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D0C6C4-ED23-4880-8755-BBC648C576EA}"/>
              </a:ext>
            </a:extLst>
          </p:cNvPr>
          <p:cNvSpPr txBox="1"/>
          <p:nvPr/>
        </p:nvSpPr>
        <p:spPr>
          <a:xfrm rot="21270112">
            <a:off x="9076270" y="4370174"/>
            <a:ext cx="272702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 4 hàng" panose="020B0603050302020204" pitchFamily="34" charset="0"/>
              </a:rPr>
              <a:t>Hai </a:t>
            </a:r>
            <a:r>
              <a:rPr lang="en-US" sz="2800" b="1" dirty="0" err="1">
                <a:latin typeface="HP001 4 hàng" panose="020B0603050302020204" pitchFamily="34" charset="0"/>
              </a:rPr>
              <a:t>Bà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Tǟưng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0AC321-AE78-4D25-98FC-27204C1DA25B}"/>
              </a:ext>
            </a:extLst>
          </p:cNvPr>
          <p:cNvSpPr/>
          <p:nvPr/>
        </p:nvSpPr>
        <p:spPr>
          <a:xfrm>
            <a:off x="144277" y="67160"/>
            <a:ext cx="2048959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88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2" grpId="0" animBg="1"/>
      <p:bldP spid="4" grpId="0"/>
      <p:bldP spid="19" grpId="0" animBg="1"/>
      <p:bldP spid="20" grpId="0" animBg="1"/>
      <p:bldP spid="2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8FFCEE3-EEA9-4BAD-8413-6E59B1F83745}"/>
              </a:ext>
            </a:extLst>
          </p:cNvPr>
          <p:cNvSpPr/>
          <p:nvPr/>
        </p:nvSpPr>
        <p:spPr>
          <a:xfrm>
            <a:off x="9300982" y="4836996"/>
            <a:ext cx="1934578" cy="461191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F7A8A4-4845-4B18-BD27-F1B993C6A4F5}"/>
              </a:ext>
            </a:extLst>
          </p:cNvPr>
          <p:cNvSpPr/>
          <p:nvPr/>
        </p:nvSpPr>
        <p:spPr>
          <a:xfrm>
            <a:off x="5386582" y="5804051"/>
            <a:ext cx="2125903" cy="313806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0672C-69BB-4779-8F8D-D1046F505688}"/>
              </a:ext>
            </a:extLst>
          </p:cNvPr>
          <p:cNvSpPr/>
          <p:nvPr/>
        </p:nvSpPr>
        <p:spPr>
          <a:xfrm>
            <a:off x="901893" y="5181600"/>
            <a:ext cx="3183970" cy="233174"/>
          </a:xfrm>
          <a:prstGeom prst="rect">
            <a:avLst/>
          </a:prstGeom>
          <a:solidFill>
            <a:srgbClr val="EDEDED"/>
          </a:solidFill>
          <a:ln>
            <a:solidFill>
              <a:srgbClr val="EDE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8ECDB9C-B97F-48AB-83BE-8E912487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19423" y="372102"/>
            <a:ext cx="7315200" cy="1236779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C83FEB-D216-460B-9688-6D1F4D236DCB}"/>
              </a:ext>
            </a:extLst>
          </p:cNvPr>
          <p:cNvSpPr/>
          <p:nvPr/>
        </p:nvSpPr>
        <p:spPr>
          <a:xfrm>
            <a:off x="2843999" y="621932"/>
            <a:ext cx="5835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4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treet sign on a pole&#10;&#10;Description automatically generated with low confidence">
            <a:extLst>
              <a:ext uri="{FF2B5EF4-FFF2-40B4-BE49-F238E27FC236}">
                <a16:creationId xmlns:a16="http://schemas.microsoft.com/office/drawing/2014/main" id="{AAC66642-4130-46BB-914F-97FFD285D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8" y="2275645"/>
            <a:ext cx="3415135" cy="2561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treet sign on a pole&#10;&#10;Description automatically generated with low confidence">
            <a:extLst>
              <a:ext uri="{FF2B5EF4-FFF2-40B4-BE49-F238E27FC236}">
                <a16:creationId xmlns:a16="http://schemas.microsoft.com/office/drawing/2014/main" id="{5CDD05FA-9C91-422A-B8C2-95123EE6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50" y="3377425"/>
            <a:ext cx="3415136" cy="2276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B9597BCB-0D64-4FC7-A303-46581739FF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67" y="2213658"/>
            <a:ext cx="3240911" cy="2430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88900">
              <a:schemeClr val="accent1">
                <a:lumMod val="60000"/>
                <a:lumOff val="40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F9B5C-E36B-4F40-9EAE-8F8BA77DDBA6}"/>
              </a:ext>
            </a:extLst>
          </p:cNvPr>
          <p:cNvSpPr txBox="1"/>
          <p:nvPr/>
        </p:nvSpPr>
        <p:spPr>
          <a:xfrm>
            <a:off x="893964" y="5347519"/>
            <a:ext cx="31918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Đinh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Hȉng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E8221-C272-4CB0-817C-4724F81977B4}"/>
              </a:ext>
            </a:extLst>
          </p:cNvPr>
          <p:cNvSpPr txBox="1"/>
          <p:nvPr/>
        </p:nvSpPr>
        <p:spPr>
          <a:xfrm>
            <a:off x="5386582" y="5962678"/>
            <a:ext cx="21259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Hȉng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Diệu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5F750-7F2E-4B33-8DE3-E64AD002E660}"/>
              </a:ext>
            </a:extLst>
          </p:cNvPr>
          <p:cNvSpPr txBox="1"/>
          <p:nvPr/>
        </p:nvSpPr>
        <p:spPr>
          <a:xfrm>
            <a:off x="9300981" y="5085909"/>
            <a:ext cx="193457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Vũ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Tùng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F69A21-F1F1-4781-B10B-B2890B0C6A75}"/>
              </a:ext>
            </a:extLst>
          </p:cNvPr>
          <p:cNvSpPr/>
          <p:nvPr/>
        </p:nvSpPr>
        <p:spPr>
          <a:xfrm>
            <a:off x="144277" y="67160"/>
            <a:ext cx="2048959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59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4" grpId="0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7114422A-A1A7-47C6-8C4F-C94B713FB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3" y="1044866"/>
            <a:ext cx="3650270" cy="243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road, outdoor, sidewalk, street&#10;&#10;Description automatically generated">
            <a:extLst>
              <a:ext uri="{FF2B5EF4-FFF2-40B4-BE49-F238E27FC236}">
                <a16:creationId xmlns:a16="http://schemas.microsoft.com/office/drawing/2014/main" id="{DB820D46-1BCD-486D-9AEE-7DBDCC11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21" y="246214"/>
            <a:ext cx="3650271" cy="2432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le of trash on the street&#10;&#10;Description automatically generated with low confidence">
            <a:extLst>
              <a:ext uri="{FF2B5EF4-FFF2-40B4-BE49-F238E27FC236}">
                <a16:creationId xmlns:a16="http://schemas.microsoft.com/office/drawing/2014/main" id="{4C5C5FB6-D041-49AF-B905-3CA17BD7B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30" y="1044866"/>
            <a:ext cx="3650270" cy="2146049"/>
          </a:xfrm>
          <a:prstGeom prst="round2DiagRect">
            <a:avLst>
              <a:gd name="adj1" fmla="val 16667"/>
              <a:gd name="adj2" fmla="val 285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9660B8C-0BD7-474F-9E78-67FD6DCB1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401" y="3190915"/>
            <a:ext cx="9543547" cy="39718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CA017E-EE49-4577-9AE7-210D49E71B9F}"/>
              </a:ext>
            </a:extLst>
          </p:cNvPr>
          <p:cNvSpPr txBox="1"/>
          <p:nvPr/>
        </p:nvSpPr>
        <p:spPr>
          <a:xfrm>
            <a:off x="3238185" y="4145805"/>
            <a:ext cx="77155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0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>
            <a:extLst>
              <a:ext uri="{FF2B5EF4-FFF2-40B4-BE49-F238E27FC236}">
                <a16:creationId xmlns:a16="http://schemas.microsoft.com/office/drawing/2014/main" id="{9616E82E-C0BC-4742-89A6-1D1EA27B2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79075" y="426965"/>
            <a:ext cx="7315200" cy="3895344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45269F0A-453E-4F08-A699-7AC21EBFC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9815" y="2102227"/>
            <a:ext cx="3850005" cy="3850005"/>
          </a:xfrm>
          <a:prstGeom prst="rect">
            <a:avLst/>
          </a:prstGeom>
        </p:spPr>
      </p:pic>
      <p:grpSp>
        <p:nvGrpSpPr>
          <p:cNvPr id="13" name="组合 25">
            <a:extLst>
              <a:ext uri="{FF2B5EF4-FFF2-40B4-BE49-F238E27FC236}">
                <a16:creationId xmlns:a16="http://schemas.microsoft.com/office/drawing/2014/main" id="{9F1B7A63-85EB-4B4B-B7CF-1D1F85DE5B54}"/>
              </a:ext>
            </a:extLst>
          </p:cNvPr>
          <p:cNvGrpSpPr/>
          <p:nvPr/>
        </p:nvGrpSpPr>
        <p:grpSpPr>
          <a:xfrm>
            <a:off x="28409" y="2682085"/>
            <a:ext cx="12265024" cy="4210953"/>
            <a:chOff x="0" y="2686117"/>
            <a:chExt cx="12265024" cy="4210953"/>
          </a:xfrm>
        </p:grpSpPr>
        <p:grpSp>
          <p:nvGrpSpPr>
            <p:cNvPr id="14" name="组合 26">
              <a:extLst>
                <a:ext uri="{FF2B5EF4-FFF2-40B4-BE49-F238E27FC236}">
                  <a16:creationId xmlns:a16="http://schemas.microsoft.com/office/drawing/2014/main" id="{CCAEFED5-213C-4983-A985-1AC3E9E81813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18" name="图片 30">
                <a:extLst>
                  <a:ext uri="{FF2B5EF4-FFF2-40B4-BE49-F238E27FC236}">
                    <a16:creationId xmlns:a16="http://schemas.microsoft.com/office/drawing/2014/main" id="{0DC2C05A-AF26-409F-8A58-31F9C47FD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BF03EB1F-F7B5-4034-A6B9-825A46818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15" name="组合 27">
              <a:extLst>
                <a:ext uri="{FF2B5EF4-FFF2-40B4-BE49-F238E27FC236}">
                  <a16:creationId xmlns:a16="http://schemas.microsoft.com/office/drawing/2014/main" id="{5F1AD7C9-06E7-4DF2-9A24-DB98725B9EFB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F74C558A-C085-4BFE-9FE1-D83681653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图片 29">
                <a:extLst>
                  <a:ext uri="{FF2B5EF4-FFF2-40B4-BE49-F238E27FC236}">
                    <a16:creationId xmlns:a16="http://schemas.microsoft.com/office/drawing/2014/main" id="{66679946-9ECE-4876-8F10-740CC5AB5A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AAC06B06-057B-4542-AA1C-EBCA613563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9690" y="2374637"/>
            <a:ext cx="1212495" cy="2412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22D48B-89D9-45A2-B0FC-9228BD3081CE}"/>
              </a:ext>
            </a:extLst>
          </p:cNvPr>
          <p:cNvSpPr txBox="1"/>
          <p:nvPr/>
        </p:nvSpPr>
        <p:spPr>
          <a:xfrm>
            <a:off x="3245489" y="1196459"/>
            <a:ext cx="61674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biệt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ch/ tr; ong/ ông</a:t>
            </a:r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4858" y="48633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124" y="1296315"/>
            <a:ext cx="3631284" cy="36312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" y="4727892"/>
            <a:ext cx="1837055" cy="183705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CAD8B4-90BB-4B32-9942-2D418D23DE25}"/>
              </a:ext>
            </a:extLst>
          </p:cNvPr>
          <p:cNvSpPr txBox="1"/>
          <p:nvPr/>
        </p:nvSpPr>
        <p:spPr>
          <a:xfrm>
            <a:off x="796945" y="1388109"/>
            <a:ext cx="8888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Bắt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0080" y="233157"/>
            <a:ext cx="1389932" cy="10198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914992-E4A7-4A6A-8393-ADAAB8A4B73C}"/>
              </a:ext>
            </a:extLst>
          </p:cNvPr>
          <p:cNvSpPr txBox="1"/>
          <p:nvPr/>
        </p:nvSpPr>
        <p:spPr>
          <a:xfrm>
            <a:off x="1389023" y="2275291"/>
            <a:ext cx="28340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họ.</a:t>
            </a:r>
            <a:endParaRPr lang="en-US" sz="32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1030955-E41B-41DE-988C-2C9ED96F2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11776" y="4176492"/>
            <a:ext cx="2834066" cy="1502214"/>
          </a:xfrm>
          <a:prstGeom prst="rect">
            <a:avLst/>
          </a:prstGeom>
          <a:effectLst>
            <a:glow rad="63500">
              <a:schemeClr val="accent1">
                <a:lumMod val="40000"/>
                <a:lumOff val="6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AC9A8-7CD8-40F1-A2F1-115F90D5F5DD}"/>
              </a:ext>
            </a:extLst>
          </p:cNvPr>
          <p:cNvSpPr txBox="1"/>
          <p:nvPr/>
        </p:nvSpPr>
        <p:spPr>
          <a:xfrm>
            <a:off x="3358398" y="4489699"/>
            <a:ext cx="11024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i="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0" i="0" dirty="0" err="1"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endParaRPr lang="en-US" sz="4400" dirty="0"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07" y="1183396"/>
            <a:ext cx="3631284" cy="3631284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123FD3BB-C3C6-40DC-8C73-3EAB9447B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7" y="3618537"/>
            <a:ext cx="1837055" cy="183705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7849842" y="2475346"/>
            <a:ext cx="2136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E0635D39-21E8-4E37-AA31-79EEF8AC6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40296" y="4148725"/>
            <a:ext cx="2834066" cy="150221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CDAA93-A4D0-43DD-9740-5B3B30E8A775}"/>
              </a:ext>
            </a:extLst>
          </p:cNvPr>
          <p:cNvSpPr txBox="1"/>
          <p:nvPr/>
        </p:nvSpPr>
        <p:spPr>
          <a:xfrm>
            <a:off x="9169764" y="4542878"/>
            <a:ext cx="1020920" cy="769441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4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44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椭圆 31">
            <a:extLst>
              <a:ext uri="{FF2B5EF4-FFF2-40B4-BE49-F238E27FC236}">
                <a16:creationId xmlns:a16="http://schemas.microsoft.com/office/drawing/2014/main" id="{5ECDF9EA-2436-41AE-A220-FCAC3C05E355}"/>
              </a:ext>
            </a:extLst>
          </p:cNvPr>
          <p:cNvSpPr/>
          <p:nvPr/>
        </p:nvSpPr>
        <p:spPr>
          <a:xfrm flipH="1">
            <a:off x="2922308" y="111802"/>
            <a:ext cx="6983691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E5F751-860B-4113-9D1B-2194286703DE}"/>
              </a:ext>
            </a:extLst>
          </p:cNvPr>
          <p:cNvSpPr txBox="1"/>
          <p:nvPr/>
        </p:nvSpPr>
        <p:spPr>
          <a:xfrm>
            <a:off x="3036574" y="237565"/>
            <a:ext cx="68694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c. Tìm </a:t>
            </a:r>
            <a:r>
              <a:rPr lang="en-US" sz="4000" b="1" i="0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 – 3 </a:t>
            </a:r>
            <a:r>
              <a:rPr lang="en-US" sz="4000" b="1" i="0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i="0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err="1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i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tiếng:</a:t>
            </a:r>
            <a:br>
              <a:rPr lang="en-US" sz="4000" b="1" i="0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i="0" dirty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5" grpId="0"/>
      <p:bldP spid="28" grpId="0"/>
      <p:bldP spid="1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9391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788B0AB-5356-4660-AEB1-DC7E50E6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6643" y="85768"/>
            <a:ext cx="2084696" cy="239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F558F-BC36-42A1-A001-BEC076230C62}"/>
              </a:ext>
            </a:extLst>
          </p:cNvPr>
          <p:cNvSpPr txBox="1"/>
          <p:nvPr/>
        </p:nvSpPr>
        <p:spPr>
          <a:xfrm>
            <a:off x="255819" y="702989"/>
            <a:ext cx="1697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12F6F5-E3A4-43E7-9D9E-068976504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8711" y="1721490"/>
            <a:ext cx="1466281" cy="187085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574004-E8E2-4458-A7F1-217E1E07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76361" y="62730"/>
            <a:ext cx="1104182" cy="111815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2CFEE8F-F9BF-442F-A4CE-18237CDA4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24992" y="1814080"/>
            <a:ext cx="1104182" cy="1118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2B04AC-42F9-4C47-92E5-9D18FB1D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55421" y="3681946"/>
            <a:ext cx="1104182" cy="1118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1D2A93-CB00-4968-99E8-2AF3BF8E51B1}"/>
              </a:ext>
            </a:extLst>
          </p:cNvPr>
          <p:cNvSpPr txBox="1"/>
          <p:nvPr/>
        </p:nvSpPr>
        <p:spPr>
          <a:xfrm>
            <a:off x="3390525" y="1881806"/>
            <a:ext cx="6954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họ: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áu,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ú,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ồng,…</a:t>
            </a:r>
            <a:endParaRPr lang="en-US" sz="4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87CA1E-308A-448E-A6F1-3B1422A5205E}"/>
              </a:ext>
            </a:extLst>
          </p:cNvPr>
          <p:cNvSpPr txBox="1"/>
          <p:nvPr/>
        </p:nvSpPr>
        <p:spPr>
          <a:xfrm>
            <a:off x="3659603" y="3681946"/>
            <a:ext cx="5576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cối: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àm,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âm,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ầu,…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936033-0593-48AA-80F3-FEC1EFB39A07}"/>
              </a:ext>
            </a:extLst>
          </p:cNvPr>
          <p:cNvSpPr txBox="1"/>
          <p:nvPr/>
        </p:nvSpPr>
        <p:spPr>
          <a:xfrm>
            <a:off x="2084696" y="877245"/>
            <a:ext cx="8888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Bắt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0420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330" y="1919300"/>
            <a:ext cx="3631284" cy="3631284"/>
          </a:xfrm>
          <a:prstGeom prst="rect">
            <a:avLst/>
          </a:prstGeom>
        </p:spPr>
      </p:pic>
      <p:sp>
        <p:nvSpPr>
          <p:cNvPr id="9" name="椭圆 31">
            <a:extLst>
              <a:ext uri="{FF2B5EF4-FFF2-40B4-BE49-F238E27FC236}">
                <a16:creationId xmlns:a16="http://schemas.microsoft.com/office/drawing/2014/main" id="{8FB3AA4C-B74C-40B4-B057-9132C6D773C0}"/>
              </a:ext>
            </a:extLst>
          </p:cNvPr>
          <p:cNvSpPr/>
          <p:nvPr/>
        </p:nvSpPr>
        <p:spPr>
          <a:xfrm flipH="1">
            <a:off x="3100249" y="59290"/>
            <a:ext cx="7000876" cy="1075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rnd">
            <a:solidFill>
              <a:schemeClr val="accent4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218722-DED5-4ABB-815F-A47E7941E2D0}"/>
              </a:ext>
            </a:extLst>
          </p:cNvPr>
          <p:cNvSpPr txBox="1"/>
          <p:nvPr/>
        </p:nvSpPr>
        <p:spPr>
          <a:xfrm>
            <a:off x="3156616" y="198050"/>
            <a:ext cx="69445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Tìm 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– 3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tiếng:</a:t>
            </a:r>
            <a:b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525B3BC-BAEE-480A-849F-6790304D5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0317" y="33520"/>
            <a:ext cx="1389932" cy="1019863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1030955-E41B-41DE-988C-2C9ED96F2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822" y="4693645"/>
            <a:ext cx="2834066" cy="1502214"/>
          </a:xfrm>
          <a:prstGeom prst="rect">
            <a:avLst/>
          </a:prstGeom>
          <a:effectLst>
            <a:glow rad="63500">
              <a:schemeClr val="accent1">
                <a:lumMod val="40000"/>
                <a:lumOff val="6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AC9A8-7CD8-40F1-A2F1-115F90D5F5DD}"/>
              </a:ext>
            </a:extLst>
          </p:cNvPr>
          <p:cNvSpPr txBox="1"/>
          <p:nvPr/>
        </p:nvSpPr>
        <p:spPr>
          <a:xfrm>
            <a:off x="3609863" y="5063585"/>
            <a:ext cx="2229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2">
            <a:extLst>
              <a:ext uri="{FF2B5EF4-FFF2-40B4-BE49-F238E27FC236}">
                <a16:creationId xmlns:a16="http://schemas.microsoft.com/office/drawing/2014/main" id="{0909B2EC-EDBB-480C-BF1F-3324930F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07" y="1183396"/>
            <a:ext cx="3631284" cy="3631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8177A49-C67E-4401-AE81-8DD7B57757ED}"/>
              </a:ext>
            </a:extLst>
          </p:cNvPr>
          <p:cNvSpPr txBox="1"/>
          <p:nvPr/>
        </p:nvSpPr>
        <p:spPr>
          <a:xfrm>
            <a:off x="7412222" y="254156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E0635D39-21E8-4E37-AA31-79EEF8AC6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40296" y="4148725"/>
            <a:ext cx="2834066" cy="150221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CDAA93-A4D0-43DD-9740-5B3B30E8A775}"/>
              </a:ext>
            </a:extLst>
          </p:cNvPr>
          <p:cNvSpPr txBox="1"/>
          <p:nvPr/>
        </p:nvSpPr>
        <p:spPr>
          <a:xfrm>
            <a:off x="8612808" y="4508868"/>
            <a:ext cx="2593472" cy="707886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A1DEA-53EE-49A8-95FC-0CA548B39054}"/>
              </a:ext>
            </a:extLst>
          </p:cNvPr>
          <p:cNvSpPr txBox="1"/>
          <p:nvPr/>
        </p:nvSpPr>
        <p:spPr>
          <a:xfrm>
            <a:off x="1769636" y="1274025"/>
            <a:ext cx="820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7A664-95CC-473B-BC98-AADCBA3A276D}"/>
              </a:ext>
            </a:extLst>
          </p:cNvPr>
          <p:cNvSpPr txBox="1"/>
          <p:nvPr/>
        </p:nvSpPr>
        <p:spPr>
          <a:xfrm>
            <a:off x="1458109" y="3314471"/>
            <a:ext cx="2504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4">
            <a:extLst>
              <a:ext uri="{FF2B5EF4-FFF2-40B4-BE49-F238E27FC236}">
                <a16:creationId xmlns:a16="http://schemas.microsoft.com/office/drawing/2014/main" id="{4B3AFD78-3CEF-4937-A311-355F36E0E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349" y="4267342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831C83D3-E53A-492C-9768-526590A48A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7175" y="3634891"/>
            <a:ext cx="2679657" cy="2679657"/>
          </a:xfrm>
          <a:prstGeom prst="rect">
            <a:avLst/>
          </a:prstGeom>
          <a:effectLst>
            <a:glow rad="63500">
              <a:schemeClr val="accent2">
                <a:lumMod val="40000"/>
                <a:lumOff val="6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1717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57393" y="476657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68DAB28-91C2-4246-9360-FF04D39F2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252" y="325331"/>
            <a:ext cx="3059430" cy="3059430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8979D215-4C6B-45FE-B028-8CF9E0AB25A7}"/>
              </a:ext>
            </a:extLst>
          </p:cNvPr>
          <p:cNvGrpSpPr/>
          <p:nvPr/>
        </p:nvGrpSpPr>
        <p:grpSpPr>
          <a:xfrm>
            <a:off x="-20715" y="2647047"/>
            <a:ext cx="12265024" cy="4210953"/>
            <a:chOff x="0" y="2686117"/>
            <a:chExt cx="12265024" cy="421095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132E13C-1D8E-442E-B165-A467CFB7ABF0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F069CF8A-E0BB-4FE4-A16D-649C0B601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ADF1E457-F074-4FA3-A578-9D1FCEA31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FE78786B-983F-43F7-A3A1-973F8C0CADE7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1" cy="6858000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7EE20AF4-FED3-40FB-AA02-B13FE7C05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98C158E8-5025-4127-A5D0-44F98DB0A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A6CBB91B-06E1-4896-B15D-247CF0EB3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14" y="2984215"/>
            <a:ext cx="3679881" cy="3679881"/>
          </a:xfrm>
          <a:prstGeom prst="rect">
            <a:avLst/>
          </a:prstGeom>
        </p:spPr>
      </p:pic>
      <p:pic>
        <p:nvPicPr>
          <p:cNvPr id="16" name="图片 52">
            <a:extLst>
              <a:ext uri="{FF2B5EF4-FFF2-40B4-BE49-F238E27FC236}">
                <a16:creationId xmlns:a16="http://schemas.microsoft.com/office/drawing/2014/main" id="{824FB9F3-D0BD-45F6-982B-7E8B97FB1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22" y="1232067"/>
            <a:ext cx="7784755" cy="46766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EB522-5E1C-4C2F-B46C-FAF27EB6C8EB}"/>
              </a:ext>
            </a:extLst>
          </p:cNvPr>
          <p:cNvSpPr/>
          <p:nvPr/>
        </p:nvSpPr>
        <p:spPr>
          <a:xfrm>
            <a:off x="5707290" y="1294112"/>
            <a:ext cx="10775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iny" panose="02000903060500060000" pitchFamily="2" charset="0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3FEC9-7BCD-4957-917D-323BAD6E3E00}"/>
              </a:ext>
            </a:extLst>
          </p:cNvPr>
          <p:cNvSpPr txBox="1"/>
          <p:nvPr/>
        </p:nvSpPr>
        <p:spPr>
          <a:xfrm>
            <a:off x="3052998" y="1902650"/>
            <a:ext cx="61744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0070C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Nghe – </a:t>
            </a:r>
            <a:r>
              <a:rPr kumimoji="0" lang="en-US" sz="5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0070C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viết</a:t>
            </a: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0070C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Bên</a:t>
            </a: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cửa</a:t>
            </a: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normalizeH="0" baseline="0" noProof="0" dirty="0" err="1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sổ</a:t>
            </a:r>
            <a:endParaRPr kumimoji="0" lang="en-US" sz="5400" b="1" i="0" u="none" strike="noStrike" kern="0" normalizeH="0" baseline="0" noProof="0" dirty="0"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FAEB3-E2B3-4192-ACA8-F617D5D12749}"/>
              </a:ext>
            </a:extLst>
          </p:cNvPr>
          <p:cNvSpPr txBox="1"/>
          <p:nvPr/>
        </p:nvSpPr>
        <p:spPr>
          <a:xfrm>
            <a:off x="701534" y="4412386"/>
            <a:ext cx="617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</a:t>
            </a:r>
            <a:r>
              <a:rPr kumimoji="0" lang="en-US" sz="5400" b="1" i="0" u="none" strike="noStrike" kern="0" normalizeH="0" baseline="0" noProof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en-US" sz="5400" b="1" i="1" ker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5400" b="1" ker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</a:t>
            </a:r>
            <a:r>
              <a:rPr lang="en-US" sz="5400" b="1" i="1" ker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 Hà</a:t>
            </a:r>
            <a:r>
              <a:rPr lang="en-US" sz="5400" b="1" kern="0"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kumimoji="0" lang="en-US" sz="5400" b="1" i="0" u="none" strike="noStrike" kern="0" normalizeH="0" baseline="0" noProof="0" dirty="0">
              <a:ln w="22225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7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9391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788B0AB-5356-4660-AEB1-DC7E50E6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111914"/>
            <a:ext cx="2084696" cy="239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F558F-BC36-42A1-A001-BEC076230C62}"/>
              </a:ext>
            </a:extLst>
          </p:cNvPr>
          <p:cNvSpPr txBox="1"/>
          <p:nvPr/>
        </p:nvSpPr>
        <p:spPr>
          <a:xfrm>
            <a:off x="255819" y="702989"/>
            <a:ext cx="1697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12F6F5-E3A4-43E7-9D9E-068976504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58711" y="1721490"/>
            <a:ext cx="1466281" cy="187085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B574004-E8E2-4458-A7F1-217E1E07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05925" y="586740"/>
            <a:ext cx="1104182" cy="111815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2CFEE8F-F9BF-442F-A4CE-18237CDA4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24992" y="1814080"/>
            <a:ext cx="1104182" cy="1118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2B04AC-42F9-4C47-92E5-9D18FB1D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55421" y="3681946"/>
            <a:ext cx="1104182" cy="1118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1D2A93-CB00-4968-99E8-2AF3BF8E51B1}"/>
              </a:ext>
            </a:extLst>
          </p:cNvPr>
          <p:cNvSpPr txBox="1"/>
          <p:nvPr/>
        </p:nvSpPr>
        <p:spPr>
          <a:xfrm>
            <a:off x="3729174" y="1814080"/>
            <a:ext cx="5753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 v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õng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87CA1E-308A-448E-A6F1-3B1422A5205E}"/>
              </a:ext>
            </a:extLst>
          </p:cNvPr>
          <p:cNvSpPr txBox="1"/>
          <p:nvPr/>
        </p:nvSpPr>
        <p:spPr>
          <a:xfrm>
            <a:off x="3659603" y="3681946"/>
            <a:ext cx="7056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cối: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cá b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cua đ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F1EEC-7F36-46C1-90E3-BF2B6CAD0DD0}"/>
              </a:ext>
            </a:extLst>
          </p:cNvPr>
          <p:cNvSpPr txBox="1"/>
          <p:nvPr/>
        </p:nvSpPr>
        <p:spPr>
          <a:xfrm>
            <a:off x="2209338" y="931434"/>
            <a:ext cx="820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9111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FAD271DD-0407-4CFD-AEFA-C11AB759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33400" y="835746"/>
            <a:ext cx="7125195" cy="41148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41836B1A-5A5C-4AEB-9DBC-BB688A3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6124" y="2640091"/>
            <a:ext cx="2108835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D5483A-430D-4250-A619-EA8CD3280FB7}"/>
              </a:ext>
            </a:extLst>
          </p:cNvPr>
          <p:cNvSpPr/>
          <p:nvPr/>
        </p:nvSpPr>
        <p:spPr>
          <a:xfrm>
            <a:off x="3270035" y="1831317"/>
            <a:ext cx="580348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và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hẹn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gặp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iny" panose="02000903060500060000" pitchFamily="2" charset="0"/>
              </a:rPr>
              <a:t>lại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iny" panose="0200090306050006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1CDD450-3881-48B4-98DE-99CABEB38801}"/>
              </a:ext>
            </a:extLst>
          </p:cNvPr>
          <p:cNvGrpSpPr/>
          <p:nvPr/>
        </p:nvGrpSpPr>
        <p:grpSpPr>
          <a:xfrm>
            <a:off x="0" y="2647047"/>
            <a:ext cx="12265024" cy="4210953"/>
            <a:chOff x="0" y="2686117"/>
            <a:chExt cx="12265024" cy="4210953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2D01DEE-CB4F-43F0-9BAE-5CFBDAA1917A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91EF72EE-4A4E-4B98-BFF6-2D25ECCAC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31021AB4-8EBF-41E6-8EA9-015407DD16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F8DC163-FD4D-4EA7-9C2E-A2A12091E194}"/>
                </a:ext>
              </a:extLst>
            </p:cNvPr>
            <p:cNvGrpSpPr/>
            <p:nvPr/>
          </p:nvGrpSpPr>
          <p:grpSpPr>
            <a:xfrm>
              <a:off x="0" y="2686117"/>
              <a:ext cx="4734045" cy="4210953"/>
              <a:chOff x="4172044" y="39071"/>
              <a:chExt cx="7709912" cy="6858000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C42D0D1B-A88E-46D1-8C1C-AB86CA6D0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422140"/>
                <a:ext cx="6474931" cy="6474931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FB340230-6045-4563-9211-39240AEFC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pic>
        <p:nvPicPr>
          <p:cNvPr id="28" name="图片 43">
            <a:extLst>
              <a:ext uri="{FF2B5EF4-FFF2-40B4-BE49-F238E27FC236}">
                <a16:creationId xmlns:a16="http://schemas.microsoft.com/office/drawing/2014/main" id="{327D2AE3-D387-4E53-92BF-1CA961BDC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196592" y="-1704601"/>
            <a:ext cx="12068432" cy="8747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85BE6F-C83C-4AB5-94BE-9C84A7E7C9EE}"/>
              </a:ext>
            </a:extLst>
          </p:cNvPr>
          <p:cNvSpPr txBox="1"/>
          <p:nvPr/>
        </p:nvSpPr>
        <p:spPr>
          <a:xfrm>
            <a:off x="4078159" y="183381"/>
            <a:ext cx="3589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 </a:t>
            </a:r>
            <a:r>
              <a:rPr lang="en-US" sz="5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5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sổ</a:t>
            </a:r>
            <a:endParaRPr lang="en-US" sz="5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437002-83C6-4E0E-9070-9E50B2B42A8F}"/>
              </a:ext>
            </a:extLst>
          </p:cNvPr>
          <p:cNvSpPr txBox="1"/>
          <p:nvPr/>
        </p:nvSpPr>
        <p:spPr>
          <a:xfrm>
            <a:off x="1027777" y="2213366"/>
            <a:ext cx="100707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 mới của Hà có cửa sổ hướng ra vườn cây.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nhiêu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đàn vàng anh, vàng như dát vàng lên lông, lên cánh, đậu trên ngọn cây. </a:t>
            </a:r>
            <a:r>
              <a:rPr lang="vi-VN" sz="400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4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4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b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7C3F9-3904-431B-8710-33406241FDA6}"/>
              </a:ext>
            </a:extLst>
          </p:cNvPr>
          <p:cNvSpPr txBox="1"/>
          <p:nvPr/>
        </p:nvSpPr>
        <p:spPr>
          <a:xfrm>
            <a:off x="2267774" y="5888846"/>
            <a:ext cx="992422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 lông c</a:t>
            </a:r>
            <a:r>
              <a:rPr kumimoji="0" lang="en-029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chim vàng anh được tả thế nào?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22BBB-0645-4D40-8243-E1126AA0FF02}"/>
              </a:ext>
            </a:extLst>
          </p:cNvPr>
          <p:cNvCxnSpPr/>
          <p:nvPr/>
        </p:nvCxnSpPr>
        <p:spPr>
          <a:xfrm>
            <a:off x="6339016" y="4040659"/>
            <a:ext cx="46708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8C3212-4A61-4774-832E-646350D8B04D}"/>
              </a:ext>
            </a:extLst>
          </p:cNvPr>
          <p:cNvCxnSpPr>
            <a:cxnSpLocks/>
          </p:cNvCxnSpPr>
          <p:nvPr/>
        </p:nvCxnSpPr>
        <p:spPr>
          <a:xfrm>
            <a:off x="1027777" y="4650259"/>
            <a:ext cx="3050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4314513" y="1306568"/>
            <a:ext cx="34330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6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11A07D-C33D-47DF-A9A4-E5D208F668A1}"/>
              </a:ext>
            </a:extLst>
          </p:cNvPr>
          <p:cNvSpPr/>
          <p:nvPr/>
        </p:nvSpPr>
        <p:spPr>
          <a:xfrm>
            <a:off x="86241" y="3935"/>
            <a:ext cx="467948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/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95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94861" y="1442194"/>
            <a:ext cx="43783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uỗi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483E0-7062-4852-B321-A51549662D4B}"/>
              </a:ext>
            </a:extLst>
          </p:cNvPr>
          <p:cNvSpPr/>
          <p:nvPr/>
        </p:nvSpPr>
        <p:spPr>
          <a:xfrm>
            <a:off x="86241" y="3935"/>
            <a:ext cx="467948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/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18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5400" b="1"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át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94861" y="1376131"/>
            <a:ext cx="43783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uỗi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7E1C2F9-9861-402A-ADE1-B56B1C0D7FA8}"/>
              </a:ext>
            </a:extLst>
          </p:cNvPr>
          <p:cNvSpPr/>
          <p:nvPr/>
        </p:nvSpPr>
        <p:spPr>
          <a:xfrm>
            <a:off x="2124688" y="4503187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F7CDC-B145-42D3-8030-1BB9AE8E5C08}"/>
              </a:ext>
            </a:extLst>
          </p:cNvPr>
          <p:cNvSpPr/>
          <p:nvPr/>
        </p:nvSpPr>
        <p:spPr>
          <a:xfrm>
            <a:off x="86241" y="3935"/>
            <a:ext cx="467948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/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93566" y="907219"/>
            <a:ext cx="5862548" cy="1770641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_________. </a:t>
              </a: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2143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F2D491-6780-4C30-B6D1-685ABE950855}"/>
              </a:ext>
            </a:extLst>
          </p:cNvPr>
          <p:cNvSpPr txBox="1"/>
          <p:nvPr/>
        </p:nvSpPr>
        <p:spPr>
          <a:xfrm>
            <a:off x="3434060" y="1297391"/>
            <a:ext cx="43783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22225">
                  <a:solidFill>
                    <a:srgbClr val="ED7D3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5903082" y="-173465"/>
            <a:ext cx="2152106" cy="1722738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DA0A7721-B640-446A-BDD1-021FC8319D49}"/>
              </a:ext>
            </a:extLst>
          </p:cNvPr>
          <p:cNvSpPr/>
          <p:nvPr/>
        </p:nvSpPr>
        <p:spPr>
          <a:xfrm>
            <a:off x="6236169" y="3104458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uỗi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7E1C2F9-9861-402A-ADE1-B56B1C0D7FA8}"/>
              </a:ext>
            </a:extLst>
          </p:cNvPr>
          <p:cNvSpPr/>
          <p:nvPr/>
        </p:nvSpPr>
        <p:spPr>
          <a:xfrm>
            <a:off x="2124688" y="4503187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FB14FACC-0FD6-475B-81F5-DBABD976469C}"/>
              </a:ext>
            </a:extLst>
          </p:cNvPr>
          <p:cNvSpPr/>
          <p:nvPr/>
        </p:nvSpPr>
        <p:spPr>
          <a:xfrm>
            <a:off x="6236169" y="4478309"/>
            <a:ext cx="3566160" cy="100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ọn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98D97A-5E94-46D6-A9D0-C21A3CEB4F89}"/>
              </a:ext>
            </a:extLst>
          </p:cNvPr>
          <p:cNvSpPr/>
          <p:nvPr/>
        </p:nvSpPr>
        <p:spPr>
          <a:xfrm>
            <a:off x="86241" y="3935"/>
            <a:ext cx="467948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/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khó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51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2A2FBE75-030C-4AA4-ACCE-AFEA53C24D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867" y="-516793"/>
            <a:ext cx="7848351" cy="3098033"/>
          </a:xfrm>
          <a:prstGeom prst="rect">
            <a:avLst/>
          </a:prstGeom>
        </p:spPr>
      </p:pic>
      <p:pic>
        <p:nvPicPr>
          <p:cNvPr id="84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103" y="587179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691531" y="449452"/>
            <a:ext cx="49471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 ý khi trình bày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761" y="2351404"/>
            <a:ext cx="920490" cy="2522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90177" y="2185138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Lùi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ô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2802" y="2186490"/>
            <a:ext cx="6358679" cy="40176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42985" y="2657517"/>
            <a:ext cx="3044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mới của Hà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1BA71-A0E2-4699-8E56-A9245E4FB537}"/>
              </a:ext>
            </a:extLst>
          </p:cNvPr>
          <p:cNvSpPr/>
          <p:nvPr/>
        </p:nvSpPr>
        <p:spPr>
          <a:xfrm>
            <a:off x="4015868" y="2195277"/>
            <a:ext cx="505984" cy="47048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1FC162-AAE6-4609-8A30-83731C2C5344}"/>
              </a:ext>
            </a:extLst>
          </p:cNvPr>
          <p:cNvSpPr/>
          <p:nvPr/>
        </p:nvSpPr>
        <p:spPr>
          <a:xfrm>
            <a:off x="4521852" y="2187037"/>
            <a:ext cx="505984" cy="47048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A28D6B-B0E1-42A9-BC1A-27199B01BF5B}"/>
              </a:ext>
            </a:extLst>
          </p:cNvPr>
          <p:cNvSpPr/>
          <p:nvPr/>
        </p:nvSpPr>
        <p:spPr>
          <a:xfrm>
            <a:off x="5027836" y="2187037"/>
            <a:ext cx="505984" cy="47048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5983D-ECAC-4D42-8A4A-B2403EA84120}"/>
              </a:ext>
            </a:extLst>
          </p:cNvPr>
          <p:cNvSpPr/>
          <p:nvPr/>
        </p:nvSpPr>
        <p:spPr>
          <a:xfrm>
            <a:off x="5521682" y="2187037"/>
            <a:ext cx="438355" cy="47048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257933-29D8-4943-8ECC-4B61687E45AC}"/>
              </a:ext>
            </a:extLst>
          </p:cNvPr>
          <p:cNvSpPr/>
          <p:nvPr/>
        </p:nvSpPr>
        <p:spPr>
          <a:xfrm>
            <a:off x="5846088" y="2222941"/>
            <a:ext cx="2177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cửa sổ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908559-929E-4BB1-A453-F4F2035D5C18}"/>
              </a:ext>
            </a:extLst>
          </p:cNvPr>
          <p:cNvSpPr/>
          <p:nvPr/>
        </p:nvSpPr>
        <p:spPr>
          <a:xfrm>
            <a:off x="4015868" y="2659858"/>
            <a:ext cx="505984" cy="45768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71F9EF9-38CA-4093-A611-D2A8A40D37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761" y="2769913"/>
            <a:ext cx="920490" cy="25224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D4F1913-C190-46D9-858E-0F5BDA7246CF}"/>
              </a:ext>
            </a:extLst>
          </p:cNvPr>
          <p:cNvSpPr/>
          <p:nvPr/>
        </p:nvSpPr>
        <p:spPr>
          <a:xfrm>
            <a:off x="1890177" y="2618019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Lùi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ô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6F787-FD47-4BBB-814B-802C3BD2BD3D}"/>
              </a:ext>
            </a:extLst>
          </p:cNvPr>
          <p:cNvSpPr/>
          <p:nvPr/>
        </p:nvSpPr>
        <p:spPr>
          <a:xfrm>
            <a:off x="3930671" y="3379856"/>
            <a:ext cx="441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DB3D3B-B31F-4F24-8E54-9580B7460E93}"/>
              </a:ext>
            </a:extLst>
          </p:cNvPr>
          <p:cNvSpPr/>
          <p:nvPr/>
        </p:nvSpPr>
        <p:spPr>
          <a:xfrm>
            <a:off x="3930671" y="2949904"/>
            <a:ext cx="441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1A08AE-0142-431E-842A-DD8E57B1720F}"/>
              </a:ext>
            </a:extLst>
          </p:cNvPr>
          <p:cNvSpPr/>
          <p:nvPr/>
        </p:nvSpPr>
        <p:spPr>
          <a:xfrm>
            <a:off x="3930671" y="3831648"/>
            <a:ext cx="441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CE2A6C-8E7C-4874-ABC4-871FC2A5E308}"/>
              </a:ext>
            </a:extLst>
          </p:cNvPr>
          <p:cNvSpPr txBox="1"/>
          <p:nvPr/>
        </p:nvSpPr>
        <p:spPr>
          <a:xfrm>
            <a:off x="82914" y="5482833"/>
            <a:ext cx="558991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cuối câu.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04F766-859B-4C9A-9111-334904D8864C}"/>
              </a:ext>
            </a:extLst>
          </p:cNvPr>
          <p:cNvSpPr txBox="1"/>
          <p:nvPr/>
        </p:nvSpPr>
        <p:spPr>
          <a:xfrm>
            <a:off x="82914" y="6165083"/>
            <a:ext cx="539272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" grpId="0"/>
      <p:bldP spid="16" grpId="0" animBg="1"/>
      <p:bldP spid="17" grpId="0" animBg="1"/>
      <p:bldP spid="24" grpId="0" animBg="1"/>
      <p:bldP spid="25" grpId="0" animBg="1"/>
      <p:bldP spid="26" grpId="0"/>
      <p:bldP spid="28" grpId="0" animBg="1"/>
      <p:bldP spid="30" grpId="0"/>
      <p:bldP spid="31" grpId="0"/>
      <p:bldP spid="32" grpId="0"/>
      <p:bldP spid="33" grpId="0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7C27432-D1F7-4184-8830-597DF11752BA}"/>
              </a:ext>
            </a:extLst>
          </p:cNvPr>
          <p:cNvSpPr/>
          <p:nvPr/>
        </p:nvSpPr>
        <p:spPr>
          <a:xfrm>
            <a:off x="3118976" y="609579"/>
            <a:ext cx="6194223" cy="8306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</a:t>
            </a:r>
            <a:r>
              <a:rPr kumimoji="0" lang="en-US" sz="47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7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cửa sổ</a:t>
            </a:r>
            <a:endParaRPr kumimoji="0" lang="en-US" sz="4798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C698AB-4113-4227-AFF8-F64F6C5A0F38}"/>
              </a:ext>
            </a:extLst>
          </p:cNvPr>
          <p:cNvSpPr/>
          <p:nvPr/>
        </p:nvSpPr>
        <p:spPr>
          <a:xfrm>
            <a:off x="779646" y="5822862"/>
            <a:ext cx="2816170" cy="676261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VBT/ </a:t>
            </a:r>
            <a:r>
              <a:rPr lang="en-US" sz="5332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kumimoji="0" lang="en-US" sz="5332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373"/>
          <a:stretch/>
        </p:blipFill>
        <p:spPr bwMode="auto">
          <a:xfrm>
            <a:off x="1963334" y="1700748"/>
            <a:ext cx="8693733" cy="305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C8CDBA-E631-4B25-A13C-AF26549BCA93}"/>
              </a:ext>
            </a:extLst>
          </p:cNvPr>
          <p:cNvSpPr/>
          <p:nvPr/>
        </p:nvSpPr>
        <p:spPr>
          <a:xfrm>
            <a:off x="4533409" y="1842243"/>
            <a:ext cx="2424062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cửa sổ</a:t>
            </a: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5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C994C-42AE-4F69-A227-35E96D7873BC}"/>
              </a:ext>
            </a:extLst>
          </p:cNvPr>
          <p:cNvSpPr/>
          <p:nvPr/>
        </p:nvSpPr>
        <p:spPr>
          <a:xfrm>
            <a:off x="2600996" y="2488446"/>
            <a:ext cx="3044423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9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mới của Hà</a:t>
            </a:r>
            <a:endParaRPr kumimoji="0" lang="en-US" sz="31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AAE1E7-AB41-4C94-B491-791AEB741C98}"/>
              </a:ext>
            </a:extLst>
          </p:cNvPr>
          <p:cNvSpPr/>
          <p:nvPr/>
        </p:nvSpPr>
        <p:spPr>
          <a:xfrm>
            <a:off x="1945253" y="2731595"/>
            <a:ext cx="526106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79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41974E-6D80-4353-9ACC-D45E2555E843}"/>
              </a:ext>
            </a:extLst>
          </p:cNvPr>
          <p:cNvSpPr/>
          <p:nvPr/>
        </p:nvSpPr>
        <p:spPr>
          <a:xfrm>
            <a:off x="1945253" y="3318153"/>
            <a:ext cx="526106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798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8" grpId="0"/>
      <p:bldP spid="9" grpId="0"/>
      <p:bldP spid="1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四年级语文课件田园诗情课程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555</Words>
  <Application>Microsoft Office PowerPoint</Application>
  <PresentationFormat>Widescreen</PresentationFormat>
  <Paragraphs>121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Bubblegum Sans</vt:lpstr>
      <vt:lpstr>Calibri Light</vt:lpstr>
      <vt:lpstr>HP001 4 hàng</vt:lpstr>
      <vt:lpstr>OpenSans</vt:lpstr>
      <vt:lpstr>字魂59号-创粗黑</vt:lpstr>
      <vt:lpstr>Tahoma</vt:lpstr>
      <vt:lpstr>Century Gothic</vt:lpstr>
      <vt:lpstr>Times New Roman</vt:lpstr>
      <vt:lpstr>Arial</vt:lpstr>
      <vt:lpstr>Cooper Black</vt:lpstr>
      <vt:lpstr>等线</vt:lpstr>
      <vt:lpstr>Calibri</vt:lpstr>
      <vt:lpstr>Dancing Script</vt:lpstr>
      <vt:lpstr>黑体</vt:lpstr>
      <vt:lpstr>微软雅黑</vt:lpstr>
      <vt:lpstr>Coiny</vt:lpstr>
      <vt:lpstr>Office 主题​​</vt:lpstr>
      <vt:lpstr>Office 主题</vt:lpstr>
      <vt:lpstr>1_Office 主题​​</vt:lpstr>
      <vt:lpstr>1_Office 主题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小学四年级语文课件田园诗情课程PPT模板</dc:title>
  <dc:creator>1</dc:creator>
  <cp:lastModifiedBy>HP</cp:lastModifiedBy>
  <cp:revision>152</cp:revision>
  <dcterms:created xsi:type="dcterms:W3CDTF">2018-10-21T06:57:00Z</dcterms:created>
  <dcterms:modified xsi:type="dcterms:W3CDTF">2022-01-25T03:51:22Z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